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2" r:id="rId5"/>
    <p:sldId id="322" r:id="rId6"/>
    <p:sldId id="338" r:id="rId7"/>
    <p:sldId id="342" r:id="rId8"/>
    <p:sldId id="261" r:id="rId9"/>
    <p:sldId id="340" r:id="rId10"/>
    <p:sldId id="331" r:id="rId11"/>
    <p:sldId id="339" r:id="rId12"/>
    <p:sldId id="325" r:id="rId13"/>
    <p:sldId id="336" r:id="rId14"/>
    <p:sldId id="330" r:id="rId15"/>
    <p:sldId id="341" r:id="rId16"/>
    <p:sldId id="326" r:id="rId17"/>
    <p:sldId id="327" r:id="rId18"/>
    <p:sldId id="28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6BA"/>
    <a:srgbClr val="F07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3C91AF0E-CC07-44CF-A3EA-0899D6FD026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8A3E31DE-599B-4022-A27A-254F9E807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5638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5562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38600" y="304801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1"/>
            <a:ext cx="3581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1"/>
            <a:ext cx="5562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1"/>
            <a:ext cx="563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5626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886201"/>
            <a:ext cx="5562600" cy="223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2667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33600"/>
            <a:ext cx="2667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0402" y="1493838"/>
            <a:ext cx="26701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0402" y="2133600"/>
            <a:ext cx="2670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00300" y="3009900"/>
            <a:ext cx="58674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1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6200000">
            <a:off x="-1788611" y="3007812"/>
            <a:ext cx="5863225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38662"/>
            <a:ext cx="5562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350837"/>
            <a:ext cx="5562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5562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 l="7227" r="27729"/>
          <a:stretch>
            <a:fillRect/>
          </a:stretch>
        </p:blipFill>
        <p:spPr bwMode="auto">
          <a:xfrm>
            <a:off x="6172200" y="6351"/>
            <a:ext cx="29718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1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24601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7355ECB-02AB-45ED-AA25-C104D273D2F8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246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324601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E8A8176-C25A-40F7-8EDF-F7B37B706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owerpointbackgroundstemplates.files.wordpress.com/2010/09/free-veterans-day-powerpoint-background-10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diercity.com/product_huge_image-exec/url/aW1hZ2VzL3Byb2R1Y3RzLzYwMFBJWC9BQy0wM182MDBQSVguSlBH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soldiercity.com/product_huge_image-exec/url/aW1hZ2VzL3Byb2R1Y3RzLzYwMFBJWC9BQy0wM182MDBQSVguSlBH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soldiercity.com/product_huge_image-exec/url/aW1hZ2VzL3Byb2R1Y3RzLzYwMFBJWC9BQy0wM182MDBQSVguSlBH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soldiercity.com/product_huge_image-exec/url/aW1hZ2VzL3Byb2R1Y3RzLzYwMFBJWC9BQy0wM182MDBQSVguSlBH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diercity.com/product_huge_image-exec/url/aW1hZ2VzL3Byb2R1Y3RzLzYwMFBJWC9BQy0wM182MDBQSVguSlBH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5.png"/><Relationship Id="rId5" Type="http://schemas.openxmlformats.org/officeDocument/2006/relationships/hyperlink" Target="http://www.soldiercity.com/product_huge_image-exec/url/aW1hZ2VzL3Byb2R1Y3RzLzYwMFBJWC9BQy0wNV82MDBQSVguSlBH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soldiercity.com/product_huge_image-exec/url/aW1hZ2VzL3Byb2R1Y3RzLzYwMFBJWC9BQy0wNV82MDBQSVguSlBH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diercity.com/product_huge_image-exec/url/aW1hZ2VzL3Byb2R1Y3RzLzYwMFBJWC9BQy0wM182MDBQSVguSlBH" TargetMode="External"/><Relationship Id="rId7" Type="http://schemas.openxmlformats.org/officeDocument/2006/relationships/image" Target="../media/image1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diercity.com/product_huge_image-exec/url/aW1hZ2VzL3Byb2R1Y3RzLzYwMFBJWC9BQy0wM182MDBQSVguSlBH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ee Veterans Day PowerPoint Background 10">
            <a:hlinkClick r:id="rId2" tooltip="Free Veterans Day PowerPoint Background 10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342900"/>
            <a:ext cx="78740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5867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November 11, 2025</a:t>
            </a:r>
          </a:p>
        </p:txBody>
      </p:sp>
    </p:spTree>
  </p:cSld>
  <p:clrMapOvr>
    <a:masterClrMapping/>
  </p:clrMapOvr>
  <p:transition spd="med" advClick="0" advTm="6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27590"/>
            <a:ext cx="4343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CHRIS SINGLETON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(Fire Dept.)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ARMY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1994-2000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2" descr="http://www.soldiercity.com/images/products/300PIX/AC-03_300PI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2286000" cy="2286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1524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D2D64F-0F52-1387-C2EE-BB72E8FD8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057400"/>
            <a:ext cx="1851734" cy="2391332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8366340"/>
      </p:ext>
    </p:extLst>
  </p:cSld>
  <p:clrMapOvr>
    <a:masterClrMapping/>
  </p:clrMapOvr>
  <p:transition advClick="0" advTm="10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762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1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0576" y="2057400"/>
            <a:ext cx="2259648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962400"/>
            <a:ext cx="43434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ELLIE SMITH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(Police Dept.)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AIR FORCE Reserve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2018 - PRESENT</a:t>
            </a:r>
          </a:p>
          <a:p>
            <a:pPr algn="ctr"/>
            <a:endParaRPr lang="en-US" sz="3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7016"/>
          <a:stretch/>
        </p:blipFill>
        <p:spPr bwMode="auto">
          <a:xfrm>
            <a:off x="252322" y="1981200"/>
            <a:ext cx="1728878" cy="22098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72080"/>
      </p:ext>
    </p:extLst>
  </p:cSld>
  <p:clrMapOvr>
    <a:masterClrMapping/>
  </p:clrMapOvr>
  <p:transition advClick="0" advTm="10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F341F-3E9B-6919-7882-8AE89E9E3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>
            <a:extLst>
              <a:ext uri="{FF2B5EF4-FFF2-40B4-BE49-F238E27FC236}">
                <a16:creationId xmlns:a16="http://schemas.microsoft.com/office/drawing/2014/main" id="{54A9070D-F1AD-3003-FC8A-B65F0AB55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49E320-F034-CCAD-3C42-732EE3CB6CB4}"/>
              </a:ext>
            </a:extLst>
          </p:cNvPr>
          <p:cNvSpPr txBox="1"/>
          <p:nvPr/>
        </p:nvSpPr>
        <p:spPr>
          <a:xfrm>
            <a:off x="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pic>
        <p:nvPicPr>
          <p:cNvPr id="10" name="Picture 9" descr="C:\Users\collierj\Desktop\LOGO.PNG">
            <a:extLst>
              <a:ext uri="{FF2B5EF4-FFF2-40B4-BE49-F238E27FC236}">
                <a16:creationId xmlns:a16="http://schemas.microsoft.com/office/drawing/2014/main" id="{FE9624E4-4976-FB17-C09C-80F596D97F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762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>
            <a:extLst>
              <a:ext uri="{FF2B5EF4-FFF2-40B4-BE49-F238E27FC236}">
                <a16:creationId xmlns:a16="http://schemas.microsoft.com/office/drawing/2014/main" id="{C504E9E5-34FE-2A43-6DB8-5DB7E4DD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1" name="Picture 2" descr="http://www.soldiercity.com/images/products/300PIX/AC-03_300PIX.JPG">
            <a:hlinkClick r:id="rId5"/>
            <a:extLst>
              <a:ext uri="{FF2B5EF4-FFF2-40B4-BE49-F238E27FC236}">
                <a16:creationId xmlns:a16="http://schemas.microsoft.com/office/drawing/2014/main" id="{C8304E7F-ADE7-3456-0574-99B38980B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2286000" cy="22860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858DE3-DABE-29AA-8C1E-EFB834780E53}"/>
              </a:ext>
            </a:extLst>
          </p:cNvPr>
          <p:cNvSpPr txBox="1"/>
          <p:nvPr/>
        </p:nvSpPr>
        <p:spPr>
          <a:xfrm>
            <a:off x="0" y="3962400"/>
            <a:ext cx="4343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DUSTIN SVAB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(Police Dept.)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ARMY     1990-1993</a:t>
            </a:r>
          </a:p>
          <a:p>
            <a:pPr algn="ctr"/>
            <a:endParaRPr lang="en-US" sz="3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Operation Desert Shield/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Desert Storm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5A88021-E748-7906-39A9-1390136C077F}"/>
              </a:ext>
            </a:extLst>
          </p:cNvPr>
          <p:cNvSpPr/>
          <p:nvPr/>
        </p:nvSpPr>
        <p:spPr>
          <a:xfrm>
            <a:off x="1778900" y="5528771"/>
            <a:ext cx="114300" cy="114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23C03-D379-526C-B128-9BA632033868}"/>
              </a:ext>
            </a:extLst>
          </p:cNvPr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2F8CC6E-9B0A-0CF3-F1C0-9840ED0DC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1"/>
          <a:stretch/>
        </p:blipFill>
        <p:spPr bwMode="auto">
          <a:xfrm>
            <a:off x="252322" y="1981200"/>
            <a:ext cx="1728878" cy="22098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73105"/>
      </p:ext>
    </p:extLst>
  </p:cSld>
  <p:clrMapOvr>
    <a:masterClrMapping/>
  </p:clrMapOvr>
  <p:transition advClick="0" advTm="10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52400" y="3886200"/>
            <a:ext cx="46482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ANDREW WERT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(Police Dept.)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ARMY   2003-07, 2009</a:t>
            </a:r>
          </a:p>
          <a:p>
            <a:pPr algn="ctr"/>
            <a:endParaRPr lang="en-US" sz="4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Combat Deployment OIF  1/2009 - 8/2009 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762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1" name="Picture 2" descr="http://www.soldiercity.com/images/products/300PIX/AC-03_300PIX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2286000" cy="228600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5" y="2209800"/>
            <a:ext cx="1897495" cy="192881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Flowchart: Connector 14"/>
          <p:cNvSpPr/>
          <p:nvPr/>
        </p:nvSpPr>
        <p:spPr>
          <a:xfrm>
            <a:off x="1405890" y="5498738"/>
            <a:ext cx="114300" cy="114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5548"/>
      </p:ext>
    </p:extLst>
  </p:cSld>
  <p:clrMapOvr>
    <a:masterClrMapping/>
  </p:clrMapOvr>
  <p:transition advClick="0" advTm="10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-1" y="1219200"/>
            <a:ext cx="547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6200" y="1676400"/>
            <a:ext cx="5638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JUSTIN </a:t>
            </a:r>
            <a:r>
              <a:rPr lang="en-US" sz="1400" b="1" dirty="0" err="1">
                <a:solidFill>
                  <a:srgbClr val="002060"/>
                </a:solidFill>
              </a:rPr>
              <a:t>DeLUKE</a:t>
            </a:r>
            <a:r>
              <a:rPr lang="en-US" sz="1400" b="1" dirty="0">
                <a:solidFill>
                  <a:srgbClr val="002060"/>
                </a:solidFill>
              </a:rPr>
              <a:t>, NAVY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ALEXANDER </a:t>
            </a:r>
            <a:r>
              <a:rPr lang="en-US" sz="1400" b="1" dirty="0" err="1">
                <a:solidFill>
                  <a:srgbClr val="002060"/>
                </a:solidFill>
              </a:rPr>
              <a:t>DeHOFF</a:t>
            </a:r>
            <a:r>
              <a:rPr lang="en-US" sz="1400" b="1" dirty="0">
                <a:solidFill>
                  <a:srgbClr val="002060"/>
                </a:solidFill>
              </a:rPr>
              <a:t>, MARINE CORPS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CADEN GILLILAND, MARINE CORPS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GARY JAROSZ, ARMY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STEVEN LYDEN, ARMY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ADAM MOHLER, OHIO NATIONAL GUARD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EMMA PERRY, OHIO NATIONAL GUARD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BRAD RYCZEK, ARMY NATIONAL GUARD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CHRIS SINGLETON, ARMY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ELLIE SMITH, AIR FORCE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DUSTIN SVAB, ARMY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ANDREW WERT, ARMY</a:t>
            </a:r>
          </a:p>
          <a:p>
            <a:pPr algn="ctr"/>
            <a:endParaRPr lang="en-US" sz="1400" b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92" y="38659"/>
            <a:ext cx="1244439" cy="110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828" y="0"/>
            <a:ext cx="3666172" cy="6857999"/>
          </a:xfrm>
          <a:prstGeom prst="rect">
            <a:avLst/>
          </a:prstGeom>
          <a:noFill/>
        </p:spPr>
      </p:pic>
      <p:pic>
        <p:nvPicPr>
          <p:cNvPr id="15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154051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" name="TextBox 18"/>
          <p:cNvSpPr txBox="1"/>
          <p:nvPr/>
        </p:nvSpPr>
        <p:spPr>
          <a:xfrm>
            <a:off x="4572000" y="62484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</a:rPr>
              <a:t>Veterans Day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3" name="AutoShape 6" descr="Image result for U.S. Army National Guard Logo"/>
          <p:cNvSpPr>
            <a:spLocks noChangeAspect="1" noChangeArrowheads="1"/>
          </p:cNvSpPr>
          <p:nvPr/>
        </p:nvSpPr>
        <p:spPr bwMode="auto">
          <a:xfrm>
            <a:off x="63500" y="-808038"/>
            <a:ext cx="28479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1875" y="5181600"/>
            <a:ext cx="5500587" cy="957866"/>
            <a:chOff x="-11875" y="5214334"/>
            <a:chExt cx="5500587" cy="957866"/>
          </a:xfrm>
        </p:grpSpPr>
        <p:pic>
          <p:nvPicPr>
            <p:cNvPr id="11" name="Picture 10" descr="http://www.soldiercity.com/images/products/300PIX/AC-05_300PIX.JPG">
              <a:hlinkClick r:id="rId5"/>
            </p:cNvPr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2525" y="5214334"/>
              <a:ext cx="905827" cy="957866"/>
            </a:xfrm>
            <a:prstGeom prst="ellipse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05050" y="5247134"/>
              <a:ext cx="915329" cy="92506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http://www.soldiercity.com/images/products/300PIX/AC-03_300PIX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1875" y="5220653"/>
              <a:ext cx="951547" cy="951547"/>
            </a:xfrm>
            <a:prstGeom prst="rect">
              <a:avLst/>
            </a:prstGeom>
            <a:noFill/>
          </p:spPr>
        </p:pic>
        <p:pic>
          <p:nvPicPr>
            <p:cNvPr id="13" name="Picture 12" descr="http://steinhauscasket.com/caskets/photos/insert-cap-panels/us-marine-corps-emblem.jp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31325" y="5247134"/>
              <a:ext cx="904250" cy="925066"/>
            </a:xfrm>
            <a:prstGeom prst="ellipse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Image result for oHIO NATIONAL gUAR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013" y="5250597"/>
              <a:ext cx="919699" cy="921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U.S. Army National Guard Log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904" y="5236099"/>
              <a:ext cx="936100" cy="936101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412079"/>
      </p:ext>
    </p:extLst>
  </p:cSld>
  <p:clrMapOvr>
    <a:masterClrMapping/>
  </p:clrMapOvr>
  <p:transition advClick="0" advTm="10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4495800" y="76200"/>
            <a:ext cx="4191000" cy="4524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In honor of all Men and Women who selflessly served Our Country</a:t>
            </a:r>
          </a:p>
        </p:txBody>
      </p:sp>
      <p:pic>
        <p:nvPicPr>
          <p:cNvPr id="43012" name="Picture 4" descr="C:\Documents and Settings\RMMURRAY\Local Settings\Temporary Internet Files\Content.IE5\OI6ZJ7L0\MC900444766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3672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36720" y="5599093"/>
            <a:ext cx="490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Lucida Handwriting" pitchFamily="66" charset="0"/>
              </a:rPr>
              <a:t>Thank you for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Lucida Handwriting" pitchFamily="66" charset="0"/>
              </a:rPr>
              <a:t>your service!</a:t>
            </a:r>
          </a:p>
        </p:txBody>
      </p:sp>
    </p:spTree>
  </p:cSld>
  <p:clrMapOvr>
    <a:masterClrMapping/>
  </p:clrMapOvr>
  <p:transition advClick="0" advTm="7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4343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JUSTIN </a:t>
            </a:r>
            <a:r>
              <a:rPr lang="en-US" sz="3600" b="1" dirty="0" err="1">
                <a:solidFill>
                  <a:schemeClr val="bg1"/>
                </a:solidFill>
              </a:rPr>
              <a:t>DeLUKE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(Fire Dept.)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NAVY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1993-97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635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1" name="Picture 10" descr="http://www.soldiercity.com/images/products/300PIX/AC-05_300PIX.JPG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09800"/>
            <a:ext cx="2091214" cy="2133600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771650" cy="23622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33338"/>
      </p:ext>
    </p:extLst>
  </p:cSld>
  <p:clrMapOvr>
    <a:masterClrMapping/>
  </p:clrMapOvr>
  <p:transition advClick="0" advTm="1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-2969" y="137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72000"/>
            <a:ext cx="4343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ALEXANDER </a:t>
            </a:r>
            <a:r>
              <a:rPr lang="en-US" sz="3600" b="1" dirty="0" err="1">
                <a:solidFill>
                  <a:schemeClr val="bg1"/>
                </a:solidFill>
              </a:rPr>
              <a:t>DeHOFF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(Police Dept.)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MARINE CORPS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2014-2018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762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0EE840-477B-4CF8-BBA9-C72010958B4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209800"/>
            <a:ext cx="1905000" cy="1976120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7C224-CF68-49B0-8DBD-CB06E11C7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6339"/>
          <a:stretch/>
        </p:blipFill>
        <p:spPr bwMode="auto">
          <a:xfrm>
            <a:off x="217884" y="2057400"/>
            <a:ext cx="1839516" cy="240890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23100"/>
      </p:ext>
    </p:extLst>
  </p:cSld>
  <p:clrMapOvr>
    <a:masterClrMapping/>
  </p:clrMapOvr>
  <p:transition advClick="0" advTm="1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4FAE76-38F3-FCAA-0A98-8888D542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>
            <a:extLst>
              <a:ext uri="{FF2B5EF4-FFF2-40B4-BE49-F238E27FC236}">
                <a16:creationId xmlns:a16="http://schemas.microsoft.com/office/drawing/2014/main" id="{72851744-095D-67F9-478C-690E578C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E5B6D-FEDE-0343-97A5-300A2EC1B1E8}"/>
              </a:ext>
            </a:extLst>
          </p:cNvPr>
          <p:cNvSpPr txBox="1"/>
          <p:nvPr/>
        </p:nvSpPr>
        <p:spPr>
          <a:xfrm>
            <a:off x="-2969" y="137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89C5E-449B-EB24-7D41-2F8E1BA19B09}"/>
              </a:ext>
            </a:extLst>
          </p:cNvPr>
          <p:cNvSpPr txBox="1"/>
          <p:nvPr/>
        </p:nvSpPr>
        <p:spPr>
          <a:xfrm>
            <a:off x="0" y="4572000"/>
            <a:ext cx="4343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CADEN GILLILAND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(Police Dept.)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MARINE CORPS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2020 - 2024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6B95D-E407-AB4A-3331-AE58284A1964}"/>
              </a:ext>
            </a:extLst>
          </p:cNvPr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>
            <a:extLst>
              <a:ext uri="{FF2B5EF4-FFF2-40B4-BE49-F238E27FC236}">
                <a16:creationId xmlns:a16="http://schemas.microsoft.com/office/drawing/2014/main" id="{52B4F7B1-8F11-AC02-3653-74CA8DE9FB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762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>
            <a:extLst>
              <a:ext uri="{FF2B5EF4-FFF2-40B4-BE49-F238E27FC236}">
                <a16:creationId xmlns:a16="http://schemas.microsoft.com/office/drawing/2014/main" id="{A3D58EA9-0843-9039-BAAC-79C19F5F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9D51B-E781-AF03-B772-3045B8628A13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209800"/>
            <a:ext cx="1905000" cy="1976120"/>
          </a:xfrm>
          <a:prstGeom prst="ellipse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02F11-17AB-541E-521B-07CC5A36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10603"/>
          <a:stretch/>
        </p:blipFill>
        <p:spPr bwMode="auto">
          <a:xfrm>
            <a:off x="217884" y="2057400"/>
            <a:ext cx="1839516" cy="2408906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48689"/>
      </p:ext>
    </p:extLst>
  </p:cSld>
  <p:clrMapOvr>
    <a:masterClrMapping/>
  </p:clrMapOvr>
  <p:transition advClick="0" advTm="10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95800"/>
            <a:ext cx="4343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GARY JAROSZ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(Engineering Dept.)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ARMY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1987-90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2" descr="http://www.soldiercity.com/images/products/300PIX/AC-03_300PI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2286000" cy="2286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635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3074" name="Picture 2" descr="C:\Users\heather.richkowski.RAVENNACITY\AppData\Local\Microsoft\Windows\Temporary Internet Files\Content.Outlook\HEYYZ5ZE\Jarosz Photo 1b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810294" cy="225463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38600"/>
            <a:ext cx="4343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STEVEN LYDEN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(Police Dept.)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ARMY     2010 - 2015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Operation Enduring Freedom (Afghanistan)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Afghanistan Campaign Medal with Campaign Star Combat Infantry Badge, Air Assault Badge,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2 Purple Hearts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" name="Picture 2" descr="http://www.soldiercity.com/images/products/300PIX/AC-03_300PI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828800"/>
            <a:ext cx="2286000" cy="2286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635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6EC6953-BAFA-DDFE-B8AD-82F762AF9158}"/>
              </a:ext>
            </a:extLst>
          </p:cNvPr>
          <p:cNvSpPr/>
          <p:nvPr/>
        </p:nvSpPr>
        <p:spPr>
          <a:xfrm>
            <a:off x="1676400" y="5257800"/>
            <a:ext cx="114300" cy="1143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in a military uniform&#10;&#10;Description automatically generated">
            <a:extLst>
              <a:ext uri="{FF2B5EF4-FFF2-40B4-BE49-F238E27FC236}">
                <a16:creationId xmlns:a16="http://schemas.microsoft.com/office/drawing/2014/main" id="{19266AD2-787F-66C0-9BFD-AB7EDDE34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3" y="1971020"/>
            <a:ext cx="1564654" cy="2095500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4951451"/>
      </p:ext>
    </p:extLst>
  </p:cSld>
  <p:clrMapOvr>
    <a:masterClrMapping/>
  </p:clrMapOvr>
  <p:transition advClick="0" advTm="10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-2969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434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ADAM MOHLER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(Police Dept.)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OHIO ARMY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NATIONAL GUARD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2011-2017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635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1" name="Picture 2" descr="Image result for oHIO NATIONAL gU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62" y="2133600"/>
            <a:ext cx="1913738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863931" cy="214172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40256"/>
      </p:ext>
    </p:extLst>
  </p:cSld>
  <p:clrMapOvr>
    <a:masterClrMapping/>
  </p:clrMapOvr>
  <p:transition advClick="0" advTm="1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-2969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434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EMMA PERRY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(Police Dispatch Dept.)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OHIO ARMY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NATIONAL GUARD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2016-2022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635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1" name="Picture 2" descr="Image result for oHIO NATIONAL gU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62" y="2133600"/>
            <a:ext cx="1913738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4D72FE-620D-770C-DF73-1FA9E4D8B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1923193"/>
            <a:ext cx="1745524" cy="2267807"/>
          </a:xfrm>
          <a:prstGeom prst="roundRect">
            <a:avLst>
              <a:gd name="adj" fmla="val 16667"/>
            </a:avLst>
          </a:prstGeom>
          <a:ln w="5715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314202"/>
      </p:ext>
    </p:extLst>
  </p:cSld>
  <p:clrMapOvr>
    <a:masterClrMapping/>
  </p:clrMapOvr>
  <p:transition advClick="0" advTm="10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jonesh02\Local Settings\Temporary Internet Files\Content.IE5\2F2XQR0D\MC9004332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5304"/>
            <a:ext cx="1066800" cy="7426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itchFamily="82" charset="0"/>
              </a:rPr>
              <a:t>SALUTES OUR VETERANS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434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BRAD RYCZEK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(Fire Dept.)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ARMY NATIONAL GUARD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1985-1993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24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11.11.25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C:\Users\collierj\Desktop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5" y="63500"/>
            <a:ext cx="156591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http://powerpointbackgroundstemplates.files.wordpress.com/2010/09/free-veterans-day-powerpoint-backgroun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6857999"/>
          </a:xfrm>
          <a:prstGeom prst="rect">
            <a:avLst/>
          </a:prstGeom>
          <a:noFill/>
        </p:spPr>
      </p:pic>
      <p:pic>
        <p:nvPicPr>
          <p:cNvPr id="1026" name="Picture 2" descr="Image result for U.S. Army National Gu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133600"/>
            <a:ext cx="2057400" cy="2057400"/>
          </a:xfrm>
          <a:prstGeom prst="ellipse">
            <a:avLst/>
          </a:prstGeom>
          <a:ln w="31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1699656" cy="2237677"/>
          </a:xfrm>
          <a:prstGeom prst="roundRect">
            <a:avLst>
              <a:gd name="adj" fmla="val 16667"/>
            </a:avLst>
          </a:prstGeom>
          <a:ln w="5715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800271"/>
      </p:ext>
    </p:extLst>
  </p:cSld>
  <p:clrMapOvr>
    <a:masterClrMapping/>
  </p:clrMapOvr>
  <p:transition advClick="0" advTm="10000">
    <p:dissolve/>
  </p:transition>
</p:sld>
</file>

<file path=ppt/theme/theme1.xml><?xml version="1.0" encoding="utf-8"?>
<a:theme xmlns:a="http://schemas.openxmlformats.org/drawingml/2006/main" name="TP03000035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9470A1-0BA7-4507-BD1F-405E3A7B1F50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CAE438B0-06BC-4222-9E4F-452B43D02B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46E405D-CC15-47A5-A570-D870BD7A17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82145</TotalTime>
  <Words>285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Lucida Handwriting</vt:lpstr>
      <vt:lpstr>TP030000351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Day</dc:title>
  <dc:creator>heather.richkowski@ravennaoh.gov</dc:creator>
  <cp:lastModifiedBy>Heather Richkowski</cp:lastModifiedBy>
  <cp:revision>249</cp:revision>
  <cp:lastPrinted>2023-11-08T13:19:10Z</cp:lastPrinted>
  <dcterms:created xsi:type="dcterms:W3CDTF">2010-11-04T18:24:19Z</dcterms:created>
  <dcterms:modified xsi:type="dcterms:W3CDTF">2025-11-05T16:56:54Z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TC300003519990</vt:lpwstr>
  </property>
</Properties>
</file>